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86" d="100"/>
          <a:sy n="86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6010-576A-644E-B261-50A271BB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52FBB-7546-F646-8502-1F32A9398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F2B88-128B-5F4C-8B00-8C6A5F8C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7183-45E3-4E46-8D2E-4B698869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80F81-D653-7C45-9CCA-A30E3F98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FA7B-DF9B-4C47-89CD-C5FA1F2B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52B9C-C402-044D-B2CC-F3BB1F7FA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C547-491B-AD4E-9957-4996AC60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1675-0719-2F4D-BAE4-64F3410C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B79D-F661-FB4A-8A6C-10246E98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06ED9-9485-484F-B702-C34A235AC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562FD-B801-CB40-B0CE-5F9C8624C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923E7-4926-6340-B988-711A37E8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410F-7F3F-9440-88EF-2BD40D85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B1A5-D042-9B43-9F90-9E1D3208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B12B-F7CA-344E-84E4-D4AB780C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2897-5E5C-B847-8901-A443E079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D9F9-FDA7-2A4F-ACC3-A58D2A5D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70FD-24A6-5C4B-B43E-536086F5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09BFC-D2F1-CD4C-81F6-BCC479E2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7C4B-1E93-9440-A842-B8B3F582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FD66-40FD-7E4E-8360-986D3853A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EF403-BD8B-C84B-99FD-511032A4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DF0A5-3144-E947-90BE-3E47321D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8585F-575F-A449-99E3-4A1A281E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F676-53B6-A747-8CD5-25EDC7F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6E96-9E70-9C47-B735-E56C9FA8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27DC0-5669-704E-83F8-339152FF7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5ACA-2E56-DD4E-80FB-780AC12E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F4E98-17BE-624B-856B-4177CFE9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25D15-A865-3442-917D-3038FB79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4134-F690-834E-8EA5-2FE1E89C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77D0F-F436-574A-A052-05A3F955C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C3251-0332-8644-9567-E4FFFF5F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F3D61-FB09-5947-808A-905486D0A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A42F6-BA57-014E-901E-79CB8978D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34815-889A-C04E-902C-BFC65179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B75A7-5CF8-0B40-BF80-D8CE0F1F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DF4E7-BD7F-8D4C-B05D-BCC5B83B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E2E0-EAED-944B-833C-8E9EECD0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D2AA9-0812-594A-80CF-D0207690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02206-3493-4246-90A7-996185B3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94C1D-159D-C942-9282-824BE1F5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1E4A2-121E-E543-8C86-807489BE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09B18-3BBE-0645-A3DC-6CE57150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05FD5-9378-B24C-9310-52AF5A76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17D7-C313-9240-A008-9B844B9A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7BD2-3991-0A47-AE26-1935CE71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214F4-5102-7949-AE31-DD37CD35E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41791-D8A5-CC45-9697-5E4F7248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07EDA-BF2A-9043-AD18-2EDB6A77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B90F8-8391-AA42-9DFD-1FAC645D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AB49-8EE9-EA4D-AC2C-04A43A5B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5550-B125-F54D-B8EB-2C3C00835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96267-BE01-C849-891D-852A4FAE2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30B91-DD11-0448-9D5C-4DAE7127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33BD-029A-8440-923E-5C2ABA7C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78D0-E337-924B-AB2B-4F6C553D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88611-7E2A-364F-B7CB-97B31569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FF755-C6D8-8B45-9C9B-A9B573F9D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65C80-C4DB-0748-BF1D-9190E9E8B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A1B5-991D-4A47-9199-99A2813BA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11A33-E15F-5941-B295-F8152F53C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E3E8AAA-FF29-D94E-97B9-A3760CFA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EBB34-9CBE-0342-BF00-E9047E859EC3}"/>
              </a:ext>
            </a:extLst>
          </p:cNvPr>
          <p:cNvSpPr txBox="1"/>
          <p:nvPr/>
        </p:nvSpPr>
        <p:spPr>
          <a:xfrm>
            <a:off x="395415" y="370703"/>
            <a:ext cx="399123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 dirty="0">
                <a:solidFill>
                  <a:schemeClr val="bg1"/>
                </a:solidFill>
                <a:latin typeface="Proxima Nova" panose="02000506030000020004" pitchFamily="2" charset="0"/>
              </a:rPr>
              <a:t>First and Last Name</a:t>
            </a:r>
          </a:p>
          <a:p>
            <a:pPr>
              <a:lnSpc>
                <a:spcPts val="3900"/>
              </a:lnSpc>
            </a:pPr>
            <a:r>
              <a:rPr lang="en-US" sz="2400" dirty="0">
                <a:solidFill>
                  <a:schemeClr val="bg1"/>
                </a:solidFill>
                <a:latin typeface="Proxima Nova" panose="02000506030000020004" pitchFamily="2" charset="0"/>
              </a:rPr>
              <a:t>Program or Title</a:t>
            </a:r>
          </a:p>
        </p:txBody>
      </p:sp>
    </p:spTree>
    <p:extLst>
      <p:ext uri="{BB962C8B-B14F-4D97-AF65-F5344CB8AC3E}">
        <p14:creationId xmlns:p14="http://schemas.microsoft.com/office/powerpoint/2010/main" val="138039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reservoir, water&#10;&#10;Description automatically generated">
            <a:extLst>
              <a:ext uri="{FF2B5EF4-FFF2-40B4-BE49-F238E27FC236}">
                <a16:creationId xmlns:a16="http://schemas.microsoft.com/office/drawing/2014/main" id="{8F56F03D-7C41-5C42-A319-31E86403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2A3FFB-61E7-5641-93D6-F3E2B3B78F33}"/>
              </a:ext>
            </a:extLst>
          </p:cNvPr>
          <p:cNvSpPr txBox="1"/>
          <p:nvPr/>
        </p:nvSpPr>
        <p:spPr>
          <a:xfrm>
            <a:off x="395415" y="370703"/>
            <a:ext cx="399123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 dirty="0">
                <a:solidFill>
                  <a:schemeClr val="bg1"/>
                </a:solidFill>
                <a:latin typeface="Proxima Nova" panose="02000506030000020004" pitchFamily="2" charset="0"/>
              </a:rPr>
              <a:t>First and Last Name</a:t>
            </a:r>
          </a:p>
          <a:p>
            <a:pPr>
              <a:lnSpc>
                <a:spcPts val="3900"/>
              </a:lnSpc>
            </a:pPr>
            <a:r>
              <a:rPr lang="en-US" sz="2400" dirty="0">
                <a:solidFill>
                  <a:schemeClr val="bg1"/>
                </a:solidFill>
                <a:latin typeface="Proxima Nova" panose="02000506030000020004" pitchFamily="2" charset="0"/>
              </a:rPr>
              <a:t>Program or Title</a:t>
            </a:r>
          </a:p>
        </p:txBody>
      </p:sp>
    </p:spTree>
    <p:extLst>
      <p:ext uri="{BB962C8B-B14F-4D97-AF65-F5344CB8AC3E}">
        <p14:creationId xmlns:p14="http://schemas.microsoft.com/office/powerpoint/2010/main" val="146137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Dhananjay Deshmukh</dc:creator>
  <cp:lastModifiedBy>Timothy Akin</cp:lastModifiedBy>
  <cp:revision>8</cp:revision>
  <dcterms:created xsi:type="dcterms:W3CDTF">2020-10-20T20:13:52Z</dcterms:created>
  <dcterms:modified xsi:type="dcterms:W3CDTF">2020-11-09T23:36:22Z</dcterms:modified>
</cp:coreProperties>
</file>